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FFF"/>
    <a:srgbClr val="BDCADB"/>
    <a:srgbClr val="A8B6C5"/>
    <a:srgbClr val="F3FFFF"/>
    <a:srgbClr val="EAFFFF"/>
    <a:srgbClr val="E9FFFF"/>
    <a:srgbClr val="BDBBBE"/>
    <a:srgbClr val="C4C2C5"/>
    <a:srgbClr val="A3A9B4"/>
    <a:srgbClr val="B7BE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C09D-BD0E-441D-A968-508348C04B1B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2227-93A4-4D0E-98C9-A8C7287F5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545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C09D-BD0E-441D-A968-508348C04B1B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2227-93A4-4D0E-98C9-A8C7287F5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507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C09D-BD0E-441D-A968-508348C04B1B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2227-93A4-4D0E-98C9-A8C7287F5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12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C09D-BD0E-441D-A968-508348C04B1B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2227-93A4-4D0E-98C9-A8C7287F5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432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C09D-BD0E-441D-A968-508348C04B1B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2227-93A4-4D0E-98C9-A8C7287F5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314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C09D-BD0E-441D-A968-508348C04B1B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2227-93A4-4D0E-98C9-A8C7287F5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80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C09D-BD0E-441D-A968-508348C04B1B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2227-93A4-4D0E-98C9-A8C7287F5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9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C09D-BD0E-441D-A968-508348C04B1B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2227-93A4-4D0E-98C9-A8C7287F5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75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C09D-BD0E-441D-A968-508348C04B1B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2227-93A4-4D0E-98C9-A8C7287F5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53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C09D-BD0E-441D-A968-508348C04B1B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2227-93A4-4D0E-98C9-A8C7287F5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885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BC09D-BD0E-441D-A968-508348C04B1B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F2227-93A4-4D0E-98C9-A8C7287F5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096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C09D-BD0E-441D-A968-508348C04B1B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F2227-93A4-4D0E-98C9-A8C7287F57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04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11.png"/><Relationship Id="rId10" Type="http://schemas.microsoft.com/office/2007/relationships/hdphoto" Target="../media/hdphoto10.wdp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16.wdp"/><Relationship Id="rId3" Type="http://schemas.microsoft.com/office/2007/relationships/hdphoto" Target="../media/hdphoto11.wdp"/><Relationship Id="rId7" Type="http://schemas.microsoft.com/office/2007/relationships/hdphoto" Target="../media/hdphoto13.wdp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microsoft.com/office/2007/relationships/hdphoto" Target="../media/hdphoto15.wdp"/><Relationship Id="rId5" Type="http://schemas.microsoft.com/office/2007/relationships/hdphoto" Target="../media/hdphoto12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1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16.wdp"/><Relationship Id="rId3" Type="http://schemas.microsoft.com/office/2007/relationships/hdphoto" Target="../media/hdphoto11.wdp"/><Relationship Id="rId7" Type="http://schemas.microsoft.com/office/2007/relationships/hdphoto" Target="../media/hdphoto13.wdp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microsoft.com/office/2007/relationships/hdphoto" Target="../media/hdphoto15.wdp"/><Relationship Id="rId5" Type="http://schemas.microsoft.com/office/2007/relationships/hdphoto" Target="../media/hdphoto12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1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microsoft.com/office/2007/relationships/hdphoto" Target="../media/hdphoto18.wdp"/><Relationship Id="rId5" Type="http://schemas.microsoft.com/office/2007/relationships/hdphoto" Target="../media/hdphoto15.wdp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microsoft.com/office/2007/relationships/hdphoto" Target="../media/hdphoto1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7000" y="58655"/>
            <a:ext cx="3458058" cy="2880000"/>
            <a:chOff x="4366971" y="2004811"/>
            <a:chExt cx="3458058" cy="2880000"/>
          </a:xfrm>
          <a:solidFill>
            <a:srgbClr val="F3FFFF"/>
          </a:solidFill>
        </p:grpSpPr>
        <p:sp>
          <p:nvSpPr>
            <p:cNvPr id="4" name="矩形 3"/>
            <p:cNvSpPr/>
            <p:nvPr/>
          </p:nvSpPr>
          <p:spPr>
            <a:xfrm>
              <a:off x="4366971" y="2004811"/>
              <a:ext cx="3458058" cy="288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1026" name="Picture 2" descr="https://img1.dxycdn.com/2021/0329/233/9719814255380842743-14.jpg!wh20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821" y="2258288"/>
              <a:ext cx="2490357" cy="2490357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组合 20"/>
          <p:cNvGrpSpPr/>
          <p:nvPr/>
        </p:nvGrpSpPr>
        <p:grpSpPr>
          <a:xfrm>
            <a:off x="8623974" y="3524599"/>
            <a:ext cx="3458058" cy="2880000"/>
            <a:chOff x="8623974" y="3524599"/>
            <a:chExt cx="3458058" cy="2880000"/>
          </a:xfrm>
        </p:grpSpPr>
        <p:sp>
          <p:nvSpPr>
            <p:cNvPr id="30" name="矩形 29"/>
            <p:cNvSpPr/>
            <p:nvPr/>
          </p:nvSpPr>
          <p:spPr>
            <a:xfrm>
              <a:off x="8623974" y="3524599"/>
              <a:ext cx="3458058" cy="2880000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1040" name="Picture 16" descr="æ¥çæºå¾å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25" t="1001" r="13708" b="3166"/>
            <a:stretch/>
          </p:blipFill>
          <p:spPr bwMode="auto">
            <a:xfrm>
              <a:off x="9497181" y="3646067"/>
              <a:ext cx="1657603" cy="2707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组合 27"/>
          <p:cNvGrpSpPr/>
          <p:nvPr/>
        </p:nvGrpSpPr>
        <p:grpSpPr>
          <a:xfrm>
            <a:off x="4464387" y="3524600"/>
            <a:ext cx="3458058" cy="2880000"/>
            <a:chOff x="4464387" y="3524600"/>
            <a:chExt cx="3458058" cy="2880000"/>
          </a:xfrm>
        </p:grpSpPr>
        <p:grpSp>
          <p:nvGrpSpPr>
            <p:cNvPr id="20" name="组合 19"/>
            <p:cNvGrpSpPr/>
            <p:nvPr/>
          </p:nvGrpSpPr>
          <p:grpSpPr>
            <a:xfrm>
              <a:off x="4464387" y="3524600"/>
              <a:ext cx="3458058" cy="2880000"/>
              <a:chOff x="4464387" y="3524600"/>
              <a:chExt cx="3458058" cy="2880000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4464387" y="3524600"/>
                <a:ext cx="3458058" cy="2880000"/>
              </a:xfrm>
              <a:prstGeom prst="rect">
                <a:avLst/>
              </a:prstGeom>
              <a:solidFill>
                <a:srgbClr val="E1F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 dirty="0"/>
              </a:p>
            </p:txBody>
          </p:sp>
          <p:pic>
            <p:nvPicPr>
              <p:cNvPr id="1038" name="Picture 14" descr="æ¾³æ¯çä½æ¸© çå¾åç»æ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86" t="2620" r="6840" b="3149"/>
              <a:stretch/>
            </p:blipFill>
            <p:spPr bwMode="auto">
              <a:xfrm>
                <a:off x="5063669" y="3696868"/>
                <a:ext cx="2259494" cy="25354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矩形 26"/>
            <p:cNvSpPr/>
            <p:nvPr/>
          </p:nvSpPr>
          <p:spPr>
            <a:xfrm>
              <a:off x="4826000" y="6146800"/>
              <a:ext cx="1581542" cy="237931"/>
            </a:xfrm>
            <a:prstGeom prst="rect">
              <a:avLst/>
            </a:prstGeom>
            <a:solidFill>
              <a:srgbClr val="E1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623974" y="58655"/>
            <a:ext cx="3458058" cy="2880000"/>
            <a:chOff x="8623974" y="58655"/>
            <a:chExt cx="3458058" cy="2880000"/>
          </a:xfrm>
        </p:grpSpPr>
        <p:sp>
          <p:nvSpPr>
            <p:cNvPr id="10" name="矩形 9"/>
            <p:cNvSpPr/>
            <p:nvPr/>
          </p:nvSpPr>
          <p:spPr>
            <a:xfrm>
              <a:off x="8623974" y="58655"/>
              <a:ext cx="3458058" cy="2880000"/>
            </a:xfrm>
            <a:prstGeom prst="rect">
              <a:avLst/>
            </a:prstGeom>
            <a:solidFill>
              <a:srgbClr val="F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1044" name="Picture 20" descr="æ¥çæºå¾å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0" t="5800" r="19636" b="5155"/>
            <a:stretch/>
          </p:blipFill>
          <p:spPr bwMode="auto">
            <a:xfrm>
              <a:off x="9201058" y="386366"/>
              <a:ext cx="2249848" cy="215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组合 35"/>
          <p:cNvGrpSpPr/>
          <p:nvPr/>
        </p:nvGrpSpPr>
        <p:grpSpPr>
          <a:xfrm>
            <a:off x="127000" y="3528811"/>
            <a:ext cx="3458058" cy="2880000"/>
            <a:chOff x="127000" y="3528811"/>
            <a:chExt cx="3458058" cy="2880000"/>
          </a:xfrm>
        </p:grpSpPr>
        <p:sp>
          <p:nvSpPr>
            <p:cNvPr id="22" name="矩形 21"/>
            <p:cNvSpPr/>
            <p:nvPr/>
          </p:nvSpPr>
          <p:spPr>
            <a:xfrm>
              <a:off x="127000" y="3528811"/>
              <a:ext cx="3458058" cy="2880000"/>
            </a:xfrm>
            <a:prstGeom prst="rect">
              <a:avLst/>
            </a:prstGeom>
            <a:solidFill>
              <a:srgbClr val="EA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1046" name="Picture 22" descr="https://cdn.cytivalifesciences.com.cn/dmm3bwsv3/AssetStream.aspx?mediaformatid=50054&amp;destinationid=10016&amp;assetid=1015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765" y="3807700"/>
              <a:ext cx="2020526" cy="2424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组合 36"/>
          <p:cNvGrpSpPr/>
          <p:nvPr/>
        </p:nvGrpSpPr>
        <p:grpSpPr>
          <a:xfrm>
            <a:off x="4504391" y="-27403"/>
            <a:ext cx="3458058" cy="2880000"/>
            <a:chOff x="4504391" y="-27403"/>
            <a:chExt cx="3458058" cy="2880000"/>
          </a:xfrm>
        </p:grpSpPr>
        <p:grpSp>
          <p:nvGrpSpPr>
            <p:cNvPr id="16" name="组合 15"/>
            <p:cNvGrpSpPr/>
            <p:nvPr/>
          </p:nvGrpSpPr>
          <p:grpSpPr>
            <a:xfrm>
              <a:off x="4504391" y="-27403"/>
              <a:ext cx="3458058" cy="2880000"/>
              <a:chOff x="4464387" y="-18222"/>
              <a:chExt cx="3458058" cy="2880000"/>
            </a:xfrm>
            <a:solidFill>
              <a:srgbClr val="EBFFFF"/>
            </a:solidFill>
          </p:grpSpPr>
          <p:sp>
            <p:nvSpPr>
              <p:cNvPr id="18" name="矩形 17"/>
              <p:cNvSpPr/>
              <p:nvPr/>
            </p:nvSpPr>
            <p:spPr>
              <a:xfrm>
                <a:off x="4464387" y="-18222"/>
                <a:ext cx="3458058" cy="288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 dirty="0"/>
              </a:p>
            </p:txBody>
          </p:sp>
          <p:pic>
            <p:nvPicPr>
              <p:cNvPr id="1036" name="Picture 12" descr="å±ææ±cytiva çå¾åç»æ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1275" y="206374"/>
                <a:ext cx="2206625" cy="2407227"/>
              </a:xfrm>
              <a:prstGeom prst="rect">
                <a:avLst/>
              </a:prstGeom>
              <a:grp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48" name="Picture 24" descr="æ°ä¸ä»£å¨èªå¨æºè½å±ææ±ââAxiChrom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333" y="214595"/>
              <a:ext cx="2391830" cy="2399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460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623974" y="58655"/>
            <a:ext cx="3458058" cy="2880000"/>
          </a:xfrm>
          <a:prstGeom prst="rect">
            <a:avLst/>
          </a:prstGeom>
          <a:blipFill>
            <a:blip r:embed="rId2"/>
            <a:srcRect/>
            <a:stretch>
              <a:fillRect l="-12887" r="-128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27000" y="3528811"/>
            <a:ext cx="3458058" cy="2880000"/>
          </a:xfrm>
          <a:prstGeom prst="rect">
            <a:avLst/>
          </a:prstGeom>
          <a:blipFill>
            <a:blip r:embed="rId3"/>
            <a:stretch>
              <a:fillRect l="-12887" r="-128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4464387" y="3524600"/>
            <a:ext cx="3458058" cy="2880000"/>
          </a:xfrm>
          <a:prstGeom prst="rect">
            <a:avLst/>
          </a:prstGeom>
          <a:blipFill>
            <a:blip r:embed="rId4"/>
            <a:srcRect/>
            <a:stretch>
              <a:fillRect l="-11483" r="-114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27000" y="58655"/>
            <a:ext cx="3458058" cy="2880000"/>
            <a:chOff x="127000" y="58655"/>
            <a:chExt cx="3458058" cy="2880000"/>
          </a:xfrm>
        </p:grpSpPr>
        <p:sp>
          <p:nvSpPr>
            <p:cNvPr id="4" name="矩形 3"/>
            <p:cNvSpPr/>
            <p:nvPr/>
          </p:nvSpPr>
          <p:spPr>
            <a:xfrm>
              <a:off x="127000" y="58655"/>
              <a:ext cx="3458058" cy="2880000"/>
            </a:xfrm>
            <a:prstGeom prst="rect">
              <a:avLst/>
            </a:prstGeom>
            <a:solidFill>
              <a:srgbClr val="F3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3074" name="Picture 2" descr="è å¨æ³µ çå¾åç»æ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372" r="9888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916" y="612829"/>
              <a:ext cx="2562225" cy="1771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组合 2"/>
          <p:cNvGrpSpPr/>
          <p:nvPr/>
        </p:nvGrpSpPr>
        <p:grpSpPr>
          <a:xfrm>
            <a:off x="4420329" y="58655"/>
            <a:ext cx="3458058" cy="2880000"/>
            <a:chOff x="4420329" y="58655"/>
            <a:chExt cx="3458058" cy="2880000"/>
          </a:xfrm>
        </p:grpSpPr>
        <p:sp>
          <p:nvSpPr>
            <p:cNvPr id="18" name="矩形 17"/>
            <p:cNvSpPr/>
            <p:nvPr/>
          </p:nvSpPr>
          <p:spPr>
            <a:xfrm>
              <a:off x="4420329" y="58655"/>
              <a:ext cx="3458058" cy="2880000"/>
            </a:xfrm>
            <a:prstGeom prst="rect">
              <a:avLst/>
            </a:prstGeom>
            <a:solidFill>
              <a:srgbClr val="E9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3076" name="Picture 4" descr="Solo VPE çå¾åç»æ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143" y="504894"/>
              <a:ext cx="2433020" cy="1879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8623974" y="3524599"/>
            <a:ext cx="3458058" cy="2880000"/>
            <a:chOff x="8623974" y="3524599"/>
            <a:chExt cx="3458058" cy="2880000"/>
          </a:xfrm>
        </p:grpSpPr>
        <p:sp>
          <p:nvSpPr>
            <p:cNvPr id="30" name="矩形 29"/>
            <p:cNvSpPr/>
            <p:nvPr/>
          </p:nvSpPr>
          <p:spPr>
            <a:xfrm>
              <a:off x="8623974" y="3524599"/>
              <a:ext cx="3458058" cy="2880000"/>
            </a:xfrm>
            <a:prstGeom prst="rect">
              <a:avLst/>
            </a:prstGeom>
            <a:solidFill>
              <a:srgbClr val="E9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3078" name="Picture 6" descr="SartocheckÂ®5_pluså®æ´æ§æ£æµä»ª çå¾åç»æ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9986" y="3904149"/>
              <a:ext cx="3252046" cy="212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3156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27000" y="3528811"/>
            <a:ext cx="3458058" cy="2880000"/>
          </a:xfrm>
          <a:prstGeom prst="rect">
            <a:avLst/>
          </a:prstGeom>
          <a:solidFill>
            <a:srgbClr val="9DA3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27000" y="58655"/>
            <a:ext cx="3458058" cy="2880000"/>
            <a:chOff x="127000" y="58655"/>
            <a:chExt cx="3458058" cy="2880000"/>
          </a:xfrm>
        </p:grpSpPr>
        <p:sp>
          <p:nvSpPr>
            <p:cNvPr id="4" name="矩形 3"/>
            <p:cNvSpPr/>
            <p:nvPr/>
          </p:nvSpPr>
          <p:spPr>
            <a:xfrm>
              <a:off x="127000" y="58655"/>
              <a:ext cx="3458058" cy="2880000"/>
            </a:xfrm>
            <a:prstGeom prst="rect">
              <a:avLst/>
            </a:prstGeom>
            <a:solidFill>
              <a:srgbClr val="E2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4098" name="Picture 2" descr="ææ£®å°èªååä¼ éçª çå¾åç»æ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9" t="11667" r="22183" b="11296"/>
            <a:stretch/>
          </p:blipFill>
          <p:spPr bwMode="auto">
            <a:xfrm>
              <a:off x="825500" y="279399"/>
              <a:ext cx="1917700" cy="2374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4420329" y="58655"/>
            <a:ext cx="3458058" cy="2880000"/>
            <a:chOff x="4420329" y="58655"/>
            <a:chExt cx="3458058" cy="2880000"/>
          </a:xfrm>
        </p:grpSpPr>
        <p:sp>
          <p:nvSpPr>
            <p:cNvPr id="18" name="矩形 17"/>
            <p:cNvSpPr/>
            <p:nvPr/>
          </p:nvSpPr>
          <p:spPr>
            <a:xfrm>
              <a:off x="4420329" y="58655"/>
              <a:ext cx="3458058" cy="2880000"/>
            </a:xfrm>
            <a:prstGeom prst="rect">
              <a:avLst/>
            </a:prstGeom>
            <a:solidFill>
              <a:srgbClr val="E9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4100" name="Picture 4" descr="SevenExcellenceTMå¤åæ°æµè¯ä»ª çå¾åç»æ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4100" y="368859"/>
              <a:ext cx="2431041" cy="2386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8623974" y="58655"/>
            <a:ext cx="3458058" cy="2880000"/>
            <a:chOff x="8623974" y="58655"/>
            <a:chExt cx="3458058" cy="2880000"/>
          </a:xfrm>
        </p:grpSpPr>
        <p:sp>
          <p:nvSpPr>
            <p:cNvPr id="10" name="矩形 9"/>
            <p:cNvSpPr/>
            <p:nvPr/>
          </p:nvSpPr>
          <p:spPr>
            <a:xfrm>
              <a:off x="8623974" y="58655"/>
              <a:ext cx="3458058" cy="2880000"/>
            </a:xfrm>
            <a:prstGeom prst="rect">
              <a:avLst/>
            </a:prstGeom>
            <a:solidFill>
              <a:srgbClr val="E9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4102" name="Picture 6" descr="çæå¨ çå¾åç»æ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7351" y="58655"/>
              <a:ext cx="1731349" cy="2709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4371" y="3904149"/>
            <a:ext cx="1658829" cy="2163146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464387" y="3524600"/>
            <a:ext cx="3458058" cy="2880000"/>
            <a:chOff x="4464387" y="3524600"/>
            <a:chExt cx="3458058" cy="2880000"/>
          </a:xfrm>
        </p:grpSpPr>
        <p:sp>
          <p:nvSpPr>
            <p:cNvPr id="25" name="矩形 24"/>
            <p:cNvSpPr/>
            <p:nvPr/>
          </p:nvSpPr>
          <p:spPr>
            <a:xfrm>
              <a:off x="4464387" y="3524600"/>
              <a:ext cx="3458058" cy="2880000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 l="15290" t="3211" r="16714" b="1018"/>
            <a:stretch/>
          </p:blipFill>
          <p:spPr>
            <a:xfrm>
              <a:off x="4791524" y="3904150"/>
              <a:ext cx="2733199" cy="2163146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8623974" y="3524599"/>
            <a:ext cx="3458058" cy="2880000"/>
            <a:chOff x="8623974" y="3524599"/>
            <a:chExt cx="3458058" cy="2880000"/>
          </a:xfrm>
        </p:grpSpPr>
        <p:sp>
          <p:nvSpPr>
            <p:cNvPr id="30" name="矩形 29"/>
            <p:cNvSpPr/>
            <p:nvPr/>
          </p:nvSpPr>
          <p:spPr>
            <a:xfrm>
              <a:off x="8623974" y="3524599"/>
              <a:ext cx="3458058" cy="2880000"/>
            </a:xfrm>
            <a:prstGeom prst="rect">
              <a:avLst/>
            </a:prstGeom>
            <a:solidFill>
              <a:srgbClr val="E9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 l="19396" t="10000" r="18000" b="9096"/>
            <a:stretch/>
          </p:blipFill>
          <p:spPr>
            <a:xfrm>
              <a:off x="9019476" y="4017360"/>
              <a:ext cx="2667053" cy="1936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3824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7000" y="58655"/>
            <a:ext cx="3458058" cy="2880000"/>
            <a:chOff x="127000" y="58655"/>
            <a:chExt cx="3458058" cy="2880000"/>
          </a:xfrm>
        </p:grpSpPr>
        <p:sp>
          <p:nvSpPr>
            <p:cNvPr id="4" name="矩形 3"/>
            <p:cNvSpPr/>
            <p:nvPr/>
          </p:nvSpPr>
          <p:spPr>
            <a:xfrm>
              <a:off x="127000" y="58655"/>
              <a:ext cx="3458058" cy="2880000"/>
            </a:xfrm>
            <a:prstGeom prst="rect">
              <a:avLst/>
            </a:prstGeom>
            <a:solidFill>
              <a:srgbClr val="E2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4098" name="Picture 2" descr="ææ£®å°èªååä¼ éçª çå¾åç»æ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29" t="11667" r="22183" b="11296"/>
            <a:stretch/>
          </p:blipFill>
          <p:spPr bwMode="auto">
            <a:xfrm>
              <a:off x="825500" y="279399"/>
              <a:ext cx="1917700" cy="2374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4420329" y="58655"/>
            <a:ext cx="3458058" cy="2880000"/>
            <a:chOff x="4420329" y="58655"/>
            <a:chExt cx="3458058" cy="2880000"/>
          </a:xfrm>
        </p:grpSpPr>
        <p:sp>
          <p:nvSpPr>
            <p:cNvPr id="18" name="矩形 17"/>
            <p:cNvSpPr/>
            <p:nvPr/>
          </p:nvSpPr>
          <p:spPr>
            <a:xfrm>
              <a:off x="4420329" y="58655"/>
              <a:ext cx="3458058" cy="2880000"/>
            </a:xfrm>
            <a:prstGeom prst="rect">
              <a:avLst/>
            </a:prstGeom>
            <a:solidFill>
              <a:srgbClr val="E9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4100" name="Picture 4" descr="SevenExcellenceTMå¤åæ°æµè¯ä»ª çå¾åç»æ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4100" y="368859"/>
              <a:ext cx="2431041" cy="2386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8623974" y="58655"/>
            <a:ext cx="3458058" cy="2880000"/>
            <a:chOff x="8623974" y="58655"/>
            <a:chExt cx="3458058" cy="2880000"/>
          </a:xfrm>
        </p:grpSpPr>
        <p:sp>
          <p:nvSpPr>
            <p:cNvPr id="10" name="矩形 9"/>
            <p:cNvSpPr/>
            <p:nvPr/>
          </p:nvSpPr>
          <p:spPr>
            <a:xfrm>
              <a:off x="8623974" y="58655"/>
              <a:ext cx="3458058" cy="2880000"/>
            </a:xfrm>
            <a:prstGeom prst="rect">
              <a:avLst/>
            </a:prstGeom>
            <a:solidFill>
              <a:srgbClr val="E9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4102" name="Picture 6" descr="çæå¨ çå¾åç»æ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7351" y="58655"/>
              <a:ext cx="1731349" cy="2709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127000" y="3528811"/>
            <a:ext cx="3458058" cy="2880000"/>
            <a:chOff x="127000" y="3528811"/>
            <a:chExt cx="3458058" cy="2880000"/>
          </a:xfrm>
        </p:grpSpPr>
        <p:sp>
          <p:nvSpPr>
            <p:cNvPr id="22" name="矩形 21"/>
            <p:cNvSpPr/>
            <p:nvPr/>
          </p:nvSpPr>
          <p:spPr>
            <a:xfrm>
              <a:off x="127000" y="3528811"/>
              <a:ext cx="3458058" cy="2880000"/>
            </a:xfrm>
            <a:prstGeom prst="rect">
              <a:avLst/>
            </a:prstGeom>
            <a:solidFill>
              <a:srgbClr val="E9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63" b="100000" l="0" r="100000">
                          <a14:foregroundMark x1="54774" y1="62042" x2="54774" y2="62042"/>
                        </a14:backgroundRemoval>
                      </a14:imgEffect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84371" y="3904149"/>
              <a:ext cx="1658829" cy="2163146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4464387" y="3524600"/>
            <a:ext cx="3458058" cy="2880000"/>
            <a:chOff x="4464387" y="3524600"/>
            <a:chExt cx="3458058" cy="2880000"/>
          </a:xfrm>
        </p:grpSpPr>
        <p:sp>
          <p:nvSpPr>
            <p:cNvPr id="25" name="矩形 24"/>
            <p:cNvSpPr/>
            <p:nvPr/>
          </p:nvSpPr>
          <p:spPr>
            <a:xfrm>
              <a:off x="4464387" y="3524600"/>
              <a:ext cx="3458058" cy="2880000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 l="15290" t="3211" r="16714" b="1018"/>
            <a:stretch/>
          </p:blipFill>
          <p:spPr>
            <a:xfrm>
              <a:off x="4791524" y="3904150"/>
              <a:ext cx="2733199" cy="2163146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8623974" y="3524599"/>
            <a:ext cx="3458058" cy="2880000"/>
            <a:chOff x="8623974" y="3524599"/>
            <a:chExt cx="3458058" cy="2880000"/>
          </a:xfrm>
        </p:grpSpPr>
        <p:sp>
          <p:nvSpPr>
            <p:cNvPr id="30" name="矩形 29"/>
            <p:cNvSpPr/>
            <p:nvPr/>
          </p:nvSpPr>
          <p:spPr>
            <a:xfrm>
              <a:off x="8623974" y="3524599"/>
              <a:ext cx="3458058" cy="2880000"/>
            </a:xfrm>
            <a:prstGeom prst="rect">
              <a:avLst/>
            </a:prstGeom>
            <a:solidFill>
              <a:srgbClr val="E9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 l="19396" t="10000" r="18000" b="9096"/>
            <a:stretch/>
          </p:blipFill>
          <p:spPr>
            <a:xfrm>
              <a:off x="9019476" y="4017360"/>
              <a:ext cx="2667053" cy="1936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870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623974" y="58655"/>
            <a:ext cx="3458058" cy="2880000"/>
          </a:xfrm>
          <a:prstGeom prst="rect">
            <a:avLst/>
          </a:prstGeom>
          <a:solidFill>
            <a:srgbClr val="BDC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27000" y="3528811"/>
            <a:ext cx="3458058" cy="2880000"/>
            <a:chOff x="127000" y="3528811"/>
            <a:chExt cx="3458058" cy="2880000"/>
          </a:xfrm>
        </p:grpSpPr>
        <p:sp>
          <p:nvSpPr>
            <p:cNvPr id="22" name="矩形 21"/>
            <p:cNvSpPr/>
            <p:nvPr/>
          </p:nvSpPr>
          <p:spPr>
            <a:xfrm>
              <a:off x="127000" y="3528811"/>
              <a:ext cx="3458058" cy="2880000"/>
            </a:xfrm>
            <a:prstGeom prst="rect">
              <a:avLst/>
            </a:prstGeom>
            <a:solidFill>
              <a:srgbClr val="E9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63" b="100000" l="0" r="100000">
                          <a14:foregroundMark x1="54774" y1="62042" x2="54774" y2="62042"/>
                        </a14:backgroundRemoval>
                      </a14:imgEffect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84371" y="3904149"/>
              <a:ext cx="1658829" cy="2163146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4464387" y="3524600"/>
            <a:ext cx="3458058" cy="2880000"/>
            <a:chOff x="4464387" y="3524600"/>
            <a:chExt cx="3458058" cy="2880000"/>
          </a:xfrm>
        </p:grpSpPr>
        <p:sp>
          <p:nvSpPr>
            <p:cNvPr id="25" name="矩形 24"/>
            <p:cNvSpPr/>
            <p:nvPr/>
          </p:nvSpPr>
          <p:spPr>
            <a:xfrm>
              <a:off x="4464387" y="3524600"/>
              <a:ext cx="3458058" cy="2880000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 l="15290" t="3211" r="16714" b="1018"/>
            <a:stretch/>
          </p:blipFill>
          <p:spPr>
            <a:xfrm>
              <a:off x="4791524" y="3904150"/>
              <a:ext cx="2733199" cy="2163146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8623974" y="3524599"/>
            <a:ext cx="3458058" cy="2880000"/>
            <a:chOff x="8623974" y="3524599"/>
            <a:chExt cx="3458058" cy="2880000"/>
          </a:xfrm>
        </p:grpSpPr>
        <p:sp>
          <p:nvSpPr>
            <p:cNvPr id="30" name="矩形 29"/>
            <p:cNvSpPr/>
            <p:nvPr/>
          </p:nvSpPr>
          <p:spPr>
            <a:xfrm>
              <a:off x="8623974" y="3524599"/>
              <a:ext cx="3458058" cy="2880000"/>
            </a:xfrm>
            <a:prstGeom prst="rect">
              <a:avLst/>
            </a:prstGeom>
            <a:solidFill>
              <a:srgbClr val="E9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 l="19396" t="10000" r="18000" b="9096"/>
            <a:stretch/>
          </p:blipFill>
          <p:spPr>
            <a:xfrm>
              <a:off x="9019476" y="4017360"/>
              <a:ext cx="2667053" cy="1936724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27000" y="58655"/>
            <a:ext cx="3458058" cy="2880000"/>
            <a:chOff x="127000" y="58655"/>
            <a:chExt cx="3458058" cy="2880000"/>
          </a:xfrm>
        </p:grpSpPr>
        <p:sp>
          <p:nvSpPr>
            <p:cNvPr id="4" name="矩形 3"/>
            <p:cNvSpPr/>
            <p:nvPr/>
          </p:nvSpPr>
          <p:spPr>
            <a:xfrm>
              <a:off x="127000" y="58655"/>
              <a:ext cx="3458058" cy="2880000"/>
            </a:xfrm>
            <a:prstGeom prst="rect">
              <a:avLst/>
            </a:prstGeom>
            <a:solidFill>
              <a:srgbClr val="EB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6146" name="Picture 2" descr="https://cdn.cytivalifesciences.com.cn/dmm3bwsv3/AssetStream.aspx?mediaformatid=50054&amp;destinationid=10016&amp;assetid=5036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886" y="361919"/>
              <a:ext cx="1978286" cy="2406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4420329" y="58655"/>
            <a:ext cx="3458058" cy="2880000"/>
            <a:chOff x="4420329" y="58655"/>
            <a:chExt cx="3458058" cy="2880000"/>
          </a:xfrm>
        </p:grpSpPr>
        <p:sp>
          <p:nvSpPr>
            <p:cNvPr id="18" name="矩形 17"/>
            <p:cNvSpPr/>
            <p:nvPr/>
          </p:nvSpPr>
          <p:spPr>
            <a:xfrm>
              <a:off x="4420329" y="58655"/>
              <a:ext cx="3458058" cy="2880000"/>
            </a:xfrm>
            <a:prstGeom prst="rect">
              <a:avLst/>
            </a:prstGeom>
            <a:solidFill>
              <a:srgbClr val="F3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dirty="0"/>
            </a:p>
          </p:txBody>
        </p:sp>
        <p:pic>
          <p:nvPicPr>
            <p:cNvPr id="6148" name="Picture 4" descr="https://cdn.cytivalifesciences.com.cn/dmm3bwsv3/AssetStream.aspx?mediaformatid=50054&amp;destinationid=10016&amp;assetid=3796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4" t="19684" b="5642"/>
            <a:stretch/>
          </p:blipFill>
          <p:spPr bwMode="auto">
            <a:xfrm>
              <a:off x="5143500" y="324131"/>
              <a:ext cx="1917191" cy="2457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00225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</TotalTime>
  <Words>0</Words>
  <Application>Microsoft Office PowerPoint</Application>
  <PresentationFormat>宽屏</PresentationFormat>
  <Paragraphs>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xdsw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徐鹏云(Austin Xu)</dc:creator>
  <cp:lastModifiedBy>徐鹏云(Austin Xu)</cp:lastModifiedBy>
  <cp:revision>18</cp:revision>
  <dcterms:created xsi:type="dcterms:W3CDTF">2021-11-28T05:04:05Z</dcterms:created>
  <dcterms:modified xsi:type="dcterms:W3CDTF">2021-11-28T12:21:51Z</dcterms:modified>
</cp:coreProperties>
</file>